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250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15A5-003F-4132-A0EC-0B774CF4A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26B76D-04E4-4229-853A-858CE05CD0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B13BA-C62F-46DE-B182-1990F4C89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1CA04-54D0-47E0-ADFD-ADE2DA821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600-F459-4154-B4C4-CC2BF903D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9310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39DA6-152C-4DBB-99E1-79495E3AD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8D94B8-D10A-4C4E-8325-6BDED90876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0A2620-5709-4B9E-9ADA-F55F5512B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FDA71-98ED-488A-B0E7-EE4740818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4FB38-F2A9-4F2D-800F-CC00EA4E1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5614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A9FDE1-0AC3-4FD9-870B-3BB16395C4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6BFA58-DB89-4BA3-93D2-ACEBFE8CE7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E177A-3957-4849-A138-4CA4C5DEB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FDE08-C930-401B-9905-B64AB7B61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79DA4-3560-4715-A23F-C9B48C36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1243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37F88-4F5B-437F-8775-CF1CAB96E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0E892-CE13-4A53-A4DE-C080BA796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A5085-3058-4210-BDE0-81911DC3F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EC05C-2504-430E-99B3-EB1247299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48A5E-9059-4D23-B785-CE25C7700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281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2B507-A165-41DB-8481-B482F1C91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19A15-6CB0-46B1-B5A7-81EFBDFC0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8C230-F870-4969-8699-BB2DD6092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346A8-9A65-4AB1-88AB-DAF7DB53C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92904-3DF3-4A69-B8FD-FB0829D72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538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4010-9D4C-4B93-B771-3920DA26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3068C-36CD-4E5C-A18F-91AA039C94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4DDC94-AC77-45F7-A42B-19C60ADAF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34CBA6-00D5-46F9-90B0-41E6B73BF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77C1CD-8928-4837-B4A3-2D7626319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A00428-9C76-4802-B11A-874ADC09A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4815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A0FD8-28AC-4BCA-A4A8-A46B39777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B713C4-E820-46DF-9AC0-1991802F8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03D3C-8B42-4189-BEE4-E290C8114E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59D69E-B25B-4ED0-A7A3-C18920DAF9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75ACA8-33EF-4DEB-8869-1D215A9B94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4BE592-2D35-408A-8CFE-8B0FDE1F2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AAC53D-AA7E-4134-A190-6D20698B8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2799FB-DDB3-48F1-8BCC-05DF09660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9435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CBD0B-F276-4935-8C4D-BC4C6E335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8388E-4316-421D-A8B6-3C9E9F811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ACEEB8-B8C9-4FA7-A3AF-AE109B9B2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14A3A2-A65D-489C-AC41-1F6E930BB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078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9BE8A0-B2DC-4015-946D-8545D99C7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74E117-5D8C-4DFA-9112-7535415C7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1742C-7F7D-48A8-8FAE-55DE8B7EE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8508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33391-CCB2-4B02-B83A-7FE3EF247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69BBD-934A-4EEB-B7D5-B81267D09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DC1FC3-4C92-4E45-9FAC-34CA433FAC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1AD9C-79C8-4F1D-AAB5-51455DC7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CDCC9B-B264-47AD-9976-C0577751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7B0A0E-2DDE-419F-A279-2F97306AC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5276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B2036-D074-4ACE-BAAA-F8962A5DE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62663A-45C6-4FD1-B6E6-54208C51B7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C4C6DB-FF4F-4020-A2FE-9D905AFD60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BB63F5-6AFA-4270-92EC-D4D2B3151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ED9B01-2E0E-4B9C-9020-FC2AB05B2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CCE222-9C4B-422F-A528-AA279BD93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592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2C323A-A975-4039-88B7-A56926678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8AF6A-EECB-442D-938C-8B02602CB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C18D9-61F6-491D-BAD4-1664301BC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99CAD-3391-4DBA-9A9D-08A78F099BE8}" type="datetimeFigureOut">
              <a:rPr lang="en-IN" smtClean="0"/>
              <a:t>27-03-2020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E6353-0DFA-486E-9261-6B65D830FC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D49C6-D3A1-4A97-BB34-27EAD24C24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4EF857-484E-46D4-A8C5-4A9B5A067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8319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56000">
              <a:schemeClr val="accent1">
                <a:lumMod val="45000"/>
                <a:lumOff val="55000"/>
              </a:schemeClr>
            </a:gs>
            <a:gs pos="78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8B36171-6A26-49B1-9062-85260B957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6" y="1117589"/>
            <a:ext cx="2255519" cy="22011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918445-8193-42F8-A657-D19B697183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621" y="375958"/>
            <a:ext cx="2756757" cy="226743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ADDF0F7-4127-4BEE-9C7D-9B9711A7DF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360" y="1117589"/>
            <a:ext cx="2584072" cy="21800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48A72C6-1908-47C3-9C8E-BC3D533E0F93}"/>
              </a:ext>
            </a:extLst>
          </p:cNvPr>
          <p:cNvSpPr txBox="1"/>
          <p:nvPr/>
        </p:nvSpPr>
        <p:spPr>
          <a:xfrm>
            <a:off x="196334" y="375958"/>
            <a:ext cx="306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Use strong passwords to protect your confidential files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06904E-4FE7-40FB-BB4A-B45D51D6F064}"/>
              </a:ext>
            </a:extLst>
          </p:cNvPr>
          <p:cNvSpPr txBox="1"/>
          <p:nvPr/>
        </p:nvSpPr>
        <p:spPr>
          <a:xfrm>
            <a:off x="4046247" y="191292"/>
            <a:ext cx="37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Avoid apps that leak your information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A37034-5FDF-4D41-843B-D30A76979A68}"/>
              </a:ext>
            </a:extLst>
          </p:cNvPr>
          <p:cNvSpPr txBox="1"/>
          <p:nvPr/>
        </p:nvSpPr>
        <p:spPr>
          <a:xfrm>
            <a:off x="7983628" y="471258"/>
            <a:ext cx="306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Protect your device from thefts and data loss.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3C9FE8-707C-42B1-BF63-279EC236FC3D}"/>
              </a:ext>
            </a:extLst>
          </p:cNvPr>
          <p:cNvSpPr txBox="1"/>
          <p:nvPr/>
        </p:nvSpPr>
        <p:spPr>
          <a:xfrm>
            <a:off x="3837948" y="6293454"/>
            <a:ext cx="4516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Use antivirus-software to protect your devices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8D2F16A-C2C3-4D29-A26B-97D14D3E3916}"/>
              </a:ext>
            </a:extLst>
          </p:cNvPr>
          <p:cNvSpPr txBox="1"/>
          <p:nvPr/>
        </p:nvSpPr>
        <p:spPr>
          <a:xfrm>
            <a:off x="8470745" y="6021409"/>
            <a:ext cx="2332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Erase all apps before you recycle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2A101CB-D8A5-4998-9720-1CC9BE1115AF}"/>
              </a:ext>
            </a:extLst>
          </p:cNvPr>
          <p:cNvSpPr txBox="1"/>
          <p:nvPr/>
        </p:nvSpPr>
        <p:spPr>
          <a:xfrm>
            <a:off x="315939" y="5848907"/>
            <a:ext cx="3068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Beware of untrusted apps and malicious </a:t>
            </a:r>
            <a:r>
              <a:rPr lang="en-IN" dirty="0" err="1"/>
              <a:t>softwares</a:t>
            </a:r>
            <a:endParaRPr lang="en-IN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DA28CB5-4D87-4926-B228-3F670493B9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430" b="19242"/>
          <a:stretch/>
        </p:blipFill>
        <p:spPr>
          <a:xfrm>
            <a:off x="960125" y="3586498"/>
            <a:ext cx="2255520" cy="21539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B8F9CD0-9921-44D4-8C5F-BD2ABA235E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" r="55250" b="32444"/>
          <a:stretch/>
        </p:blipFill>
        <p:spPr>
          <a:xfrm>
            <a:off x="4716504" y="3820240"/>
            <a:ext cx="2498886" cy="22011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01BAE4D-EEF0-478D-BFE7-BCEAD5C9586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" r="50000" b="20000"/>
          <a:stretch/>
        </p:blipFill>
        <p:spPr>
          <a:xfrm>
            <a:off x="8547636" y="3752778"/>
            <a:ext cx="2255519" cy="20975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5" name="Title 1">
            <a:extLst>
              <a:ext uri="{FF2B5EF4-FFF2-40B4-BE49-F238E27FC236}">
                <a16:creationId xmlns:a16="http://schemas.microsoft.com/office/drawing/2014/main" id="{66CCF2C4-44CA-43E6-B36B-417F0888C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3460" y="2569034"/>
            <a:ext cx="4807706" cy="1325563"/>
          </a:xfrm>
        </p:spPr>
        <p:txBody>
          <a:bodyPr/>
          <a:lstStyle/>
          <a:p>
            <a:r>
              <a:rPr lang="en-IN" b="1" dirty="0"/>
              <a:t>PROTECT YOUR DATA</a:t>
            </a:r>
          </a:p>
        </p:txBody>
      </p:sp>
    </p:spTree>
    <p:extLst>
      <p:ext uri="{BB962C8B-B14F-4D97-AF65-F5344CB8AC3E}">
        <p14:creationId xmlns:p14="http://schemas.microsoft.com/office/powerpoint/2010/main" val="178145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008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56000">
              <a:schemeClr val="accent1">
                <a:lumMod val="45000"/>
                <a:lumOff val="55000"/>
              </a:schemeClr>
            </a:gs>
            <a:gs pos="78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5AD52-DB28-4280-B9CD-2ED45E741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/>
              <a:t>1.</a:t>
            </a:r>
            <a:r>
              <a:rPr lang="en-IN" dirty="0"/>
              <a:t> Secure your hardware</a:t>
            </a:r>
          </a:p>
          <a:p>
            <a:pPr marL="0" indent="0">
              <a:buNone/>
            </a:pPr>
            <a:r>
              <a:rPr lang="en-US" b="1" dirty="0"/>
              <a:t>2.</a:t>
            </a:r>
            <a:r>
              <a:rPr lang="en-US" dirty="0"/>
              <a:t> Encrypt and backup data</a:t>
            </a:r>
          </a:p>
          <a:p>
            <a:pPr marL="0" indent="0">
              <a:buNone/>
            </a:pPr>
            <a:r>
              <a:rPr lang="en-US" b="1" dirty="0"/>
              <a:t>3. </a:t>
            </a:r>
            <a:r>
              <a:rPr lang="en-US" dirty="0"/>
              <a:t>Create a secure workplace</a:t>
            </a:r>
          </a:p>
          <a:p>
            <a:pPr marL="0" indent="0">
              <a:buNone/>
            </a:pPr>
            <a:r>
              <a:rPr lang="en-US" b="1" dirty="0"/>
              <a:t>4.</a:t>
            </a:r>
            <a:r>
              <a:rPr lang="en-US" dirty="0"/>
              <a:t> Use anti-malware and firewall software</a:t>
            </a:r>
          </a:p>
          <a:p>
            <a:endParaRPr lang="en-IN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8812C43-426F-4FF9-BE8E-4C8F1E021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Protect your data:</a:t>
            </a:r>
          </a:p>
        </p:txBody>
      </p:sp>
    </p:spTree>
    <p:extLst>
      <p:ext uri="{BB962C8B-B14F-4D97-AF65-F5344CB8AC3E}">
        <p14:creationId xmlns:p14="http://schemas.microsoft.com/office/powerpoint/2010/main" val="3185469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73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PROTECT YOUR DATA</vt:lpstr>
      <vt:lpstr>PowerPoint Presentation</vt:lpstr>
      <vt:lpstr>Protect your data: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Aiswarya Chundury</dc:creator>
  <cp:lastModifiedBy>Aiswarya Chundury</cp:lastModifiedBy>
  <cp:revision>7</cp:revision>
  <dcterms:created xsi:type="dcterms:W3CDTF">2020-03-27T13:45:57Z</dcterms:created>
  <dcterms:modified xsi:type="dcterms:W3CDTF">2020-03-27T14:52:38Z</dcterms:modified>
</cp:coreProperties>
</file>

<file path=docProps/thumbnail.jpeg>
</file>